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4660"/>
  </p:normalViewPr>
  <p:slideViewPr>
    <p:cSldViewPr snapToGrid="0">
      <p:cViewPr>
        <p:scale>
          <a:sx n="400" d="100"/>
          <a:sy n="400" d="100"/>
        </p:scale>
        <p:origin x="-21702" y="-6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0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microsoft.com/office/2007/relationships/hdphoto" Target="../media/hdphoto18.wdp"/><Relationship Id="rId21" Type="http://schemas.microsoft.com/office/2007/relationships/hdphoto" Target="../media/hdphoto9.wdp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microsoft.com/office/2007/relationships/hdphoto" Target="../media/hdphoto17.wdp"/><Relationship Id="rId40" Type="http://schemas.openxmlformats.org/officeDocument/2006/relationships/image" Target="../media/image21.png"/><Relationship Id="rId45" Type="http://schemas.microsoft.com/office/2007/relationships/hdphoto" Target="../media/hdphoto21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microsoft.com/office/2007/relationships/hdphoto" Target="../media/hdphoto10.wdp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microsoft.com/office/2007/relationships/hdphoto" Target="../media/hdphoto8.wdp"/><Relationship Id="rId31" Type="http://schemas.microsoft.com/office/2007/relationships/hdphoto" Target="../media/hdphoto14.wdp"/><Relationship Id="rId44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microsoft.com/office/2007/relationships/hdphoto" Target="../media/hdphoto12.wdp"/><Relationship Id="rId30" Type="http://schemas.openxmlformats.org/officeDocument/2006/relationships/image" Target="../media/image16.png"/><Relationship Id="rId35" Type="http://schemas.microsoft.com/office/2007/relationships/hdphoto" Target="../media/hdphoto16.wdp"/><Relationship Id="rId43" Type="http://schemas.microsoft.com/office/2007/relationships/hdphoto" Target="../media/hdphoto20.wdp"/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33" Type="http://schemas.microsoft.com/office/2007/relationships/hdphoto" Target="../media/hdphoto15.wdp"/><Relationship Id="rId38" Type="http://schemas.openxmlformats.org/officeDocument/2006/relationships/image" Target="../media/image20.png"/><Relationship Id="rId20" Type="http://schemas.openxmlformats.org/officeDocument/2006/relationships/image" Target="../media/image11.png"/><Relationship Id="rId41" Type="http://schemas.microsoft.com/office/2007/relationships/hdphoto" Target="../media/hdphoto1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C44122-9F6F-0B15-1B4D-A5725A465AF8}"/>
              </a:ext>
            </a:extLst>
          </p:cNvPr>
          <p:cNvSpPr txBox="1"/>
          <p:nvPr/>
        </p:nvSpPr>
        <p:spPr>
          <a:xfrm>
            <a:off x="181156" y="126520"/>
            <a:ext cx="5089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Workflow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9B9E149-8239-DBA0-0D48-865B6A43F925}"/>
              </a:ext>
            </a:extLst>
          </p:cNvPr>
          <p:cNvGrpSpPr/>
          <p:nvPr/>
        </p:nvGrpSpPr>
        <p:grpSpPr>
          <a:xfrm>
            <a:off x="3157268" y="1925599"/>
            <a:ext cx="8195091" cy="508959"/>
            <a:chOff x="3157268" y="1925599"/>
            <a:chExt cx="8195091" cy="50895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C0B976A-5F36-A5BB-91CA-D07487577E8A}"/>
                </a:ext>
              </a:extLst>
            </p:cNvPr>
            <p:cNvSpPr/>
            <p:nvPr/>
          </p:nvSpPr>
          <p:spPr>
            <a:xfrm>
              <a:off x="3157268" y="1925601"/>
              <a:ext cx="2009955" cy="5089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A4A4913-30B2-A988-A782-67FBDFBA5682}"/>
                </a:ext>
              </a:extLst>
            </p:cNvPr>
            <p:cNvSpPr/>
            <p:nvPr/>
          </p:nvSpPr>
          <p:spPr>
            <a:xfrm>
              <a:off x="6249836" y="1925600"/>
              <a:ext cx="2009955" cy="5089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F991937-4E64-3B03-5387-0450E8D23E65}"/>
                </a:ext>
              </a:extLst>
            </p:cNvPr>
            <p:cNvSpPr/>
            <p:nvPr/>
          </p:nvSpPr>
          <p:spPr>
            <a:xfrm>
              <a:off x="9342404" y="1925599"/>
              <a:ext cx="2009955" cy="5089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23FBE2-23C0-2898-E09C-769C3E56825C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 flipV="1">
              <a:off x="5167223" y="2180079"/>
              <a:ext cx="1082613" cy="1"/>
            </a:xfrm>
            <a:prstGeom prst="line">
              <a:avLst/>
            </a:prstGeom>
            <a:noFill/>
            <a:ln w="139700">
              <a:solidFill>
                <a:schemeClr val="accent6">
                  <a:lumMod val="40000"/>
                  <a:lumOff val="60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803982-91C7-A847-9879-D3B777D572D0}"/>
                </a:ext>
              </a:extLst>
            </p:cNvPr>
            <p:cNvCxnSpPr>
              <a:cxnSpLocks/>
              <a:stCxn id="3" idx="3"/>
              <a:endCxn id="5" idx="1"/>
            </p:cNvCxnSpPr>
            <p:nvPr/>
          </p:nvCxnSpPr>
          <p:spPr>
            <a:xfrm flipV="1">
              <a:off x="8259791" y="2180078"/>
              <a:ext cx="1082613" cy="1"/>
            </a:xfrm>
            <a:prstGeom prst="line">
              <a:avLst/>
            </a:prstGeom>
            <a:noFill/>
            <a:ln w="139700">
              <a:solidFill>
                <a:schemeClr val="accent6">
                  <a:lumMod val="40000"/>
                  <a:lumOff val="60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FD3020F-A96A-CCED-0D0E-89CA732C4820}"/>
              </a:ext>
            </a:extLst>
          </p:cNvPr>
          <p:cNvGrpSpPr/>
          <p:nvPr/>
        </p:nvGrpSpPr>
        <p:grpSpPr>
          <a:xfrm>
            <a:off x="3157268" y="4088829"/>
            <a:ext cx="8195091" cy="508958"/>
            <a:chOff x="3157268" y="3922139"/>
            <a:chExt cx="8195091" cy="50895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42B5EF6-6587-48D4-7A6C-1D8D3A67FB03}"/>
                </a:ext>
              </a:extLst>
            </p:cNvPr>
            <p:cNvSpPr/>
            <p:nvPr/>
          </p:nvSpPr>
          <p:spPr>
            <a:xfrm>
              <a:off x="6249836" y="3922139"/>
              <a:ext cx="2009955" cy="5089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developed 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5DCBACB-AAFB-4C20-F98A-82021C44B303}"/>
                </a:ext>
              </a:extLst>
            </p:cNvPr>
            <p:cNvSpPr/>
            <p:nvPr/>
          </p:nvSpPr>
          <p:spPr>
            <a:xfrm>
              <a:off x="3157268" y="3922140"/>
              <a:ext cx="2009955" cy="5089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pth</a:t>
              </a:r>
              <a:r>
                <a:rPr lang="en-US" sz="1200" dirty="0"/>
                <a:t>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6BE257-1A02-AF5B-99BC-FBBD1D8F00F0}"/>
                </a:ext>
              </a:extLst>
            </p:cNvPr>
            <p:cNvSpPr/>
            <p:nvPr/>
          </p:nvSpPr>
          <p:spPr>
            <a:xfrm>
              <a:off x="9342404" y="3922140"/>
              <a:ext cx="2009955" cy="5089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Dataset is split into train, validation set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901515-4F89-AA00-4CCD-DFCEB784D5F6}"/>
                </a:ext>
              </a:extLst>
            </p:cNvPr>
            <p:cNvCxnSpPr>
              <a:cxnSpLocks/>
              <a:stCxn id="8" idx="1"/>
              <a:endCxn id="4" idx="3"/>
            </p:cNvCxnSpPr>
            <p:nvPr/>
          </p:nvCxnSpPr>
          <p:spPr>
            <a:xfrm flipH="1" flipV="1">
              <a:off x="8259791" y="4176618"/>
              <a:ext cx="1082613" cy="1"/>
            </a:xfrm>
            <a:prstGeom prst="line">
              <a:avLst/>
            </a:prstGeom>
            <a:noFill/>
            <a:ln w="139700">
              <a:solidFill>
                <a:schemeClr val="accent6">
                  <a:lumMod val="40000"/>
                  <a:lumOff val="60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D8E613-7600-45DC-4865-ACD27AA94653}"/>
                </a:ext>
              </a:extLst>
            </p:cNvPr>
            <p:cNvCxnSpPr>
              <a:cxnSpLocks/>
              <a:stCxn id="4" idx="1"/>
              <a:endCxn id="6" idx="3"/>
            </p:cNvCxnSpPr>
            <p:nvPr/>
          </p:nvCxnSpPr>
          <p:spPr>
            <a:xfrm flipH="1">
              <a:off x="5167223" y="4176618"/>
              <a:ext cx="1082613" cy="1"/>
            </a:xfrm>
            <a:prstGeom prst="line">
              <a:avLst/>
            </a:prstGeom>
            <a:noFill/>
            <a:ln w="139700">
              <a:solidFill>
                <a:schemeClr val="accent6">
                  <a:lumMod val="40000"/>
                  <a:lumOff val="60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F700196-1C6F-2AAA-7E49-7DABECD5BA62}"/>
              </a:ext>
            </a:extLst>
          </p:cNvPr>
          <p:cNvGrpSpPr/>
          <p:nvPr/>
        </p:nvGrpSpPr>
        <p:grpSpPr>
          <a:xfrm>
            <a:off x="3157268" y="6252057"/>
            <a:ext cx="8195092" cy="508958"/>
            <a:chOff x="3157268" y="6252057"/>
            <a:chExt cx="8195092" cy="50895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2F2EB53-CBAF-F9CD-A713-C5C96CEF569B}"/>
                </a:ext>
              </a:extLst>
            </p:cNvPr>
            <p:cNvSpPr/>
            <p:nvPr/>
          </p:nvSpPr>
          <p:spPr>
            <a:xfrm>
              <a:off x="3157268" y="6252058"/>
              <a:ext cx="2009955" cy="5089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DAEF24-DDFB-5C4F-8F81-0E882ECBFF85}"/>
                </a:ext>
              </a:extLst>
            </p:cNvPr>
            <p:cNvSpPr/>
            <p:nvPr/>
          </p:nvSpPr>
          <p:spPr>
            <a:xfrm>
              <a:off x="6249837" y="6252057"/>
              <a:ext cx="2009955" cy="5089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1B57045-E5E4-984B-5AD7-7B8C171BC2E1}"/>
                </a:ext>
              </a:extLst>
            </p:cNvPr>
            <p:cNvSpPr/>
            <p:nvPr/>
          </p:nvSpPr>
          <p:spPr>
            <a:xfrm>
              <a:off x="9342405" y="6252057"/>
              <a:ext cx="2009955" cy="5089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BCEECF-8D2A-EAAC-1706-6854086F34D4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 flipV="1">
              <a:off x="5167223" y="6506536"/>
              <a:ext cx="1082614" cy="1"/>
            </a:xfrm>
            <a:prstGeom prst="line">
              <a:avLst/>
            </a:prstGeom>
            <a:noFill/>
            <a:ln w="139700">
              <a:solidFill>
                <a:schemeClr val="accent6">
                  <a:lumMod val="40000"/>
                  <a:lumOff val="60000"/>
                </a:schemeClr>
              </a:solidFill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AE8502-4DDD-AE06-4179-3F448380F8A4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8259792" y="6506536"/>
              <a:ext cx="1082613" cy="0"/>
            </a:xfrm>
            <a:prstGeom prst="line">
              <a:avLst/>
            </a:prstGeom>
            <a:noFill/>
            <a:ln w="139700">
              <a:solidFill>
                <a:schemeClr val="accent6">
                  <a:lumMod val="40000"/>
                  <a:lumOff val="6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9D10047-37D7-399C-8674-E6DF35EEEA28}"/>
              </a:ext>
            </a:extLst>
          </p:cNvPr>
          <p:cNvCxnSpPr>
            <a:stCxn id="5" idx="3"/>
            <a:endCxn id="8" idx="3"/>
          </p:cNvCxnSpPr>
          <p:nvPr/>
        </p:nvCxnSpPr>
        <p:spPr>
          <a:xfrm>
            <a:off x="11352359" y="2180078"/>
            <a:ext cx="12700" cy="2163231"/>
          </a:xfrm>
          <a:prstGeom prst="bentConnector3">
            <a:avLst>
              <a:gd name="adj1" fmla="val 1800000"/>
            </a:avLst>
          </a:prstGeom>
          <a:noFill/>
          <a:ln w="139700">
            <a:solidFill>
              <a:schemeClr val="accent6">
                <a:lumMod val="40000"/>
                <a:lumOff val="60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6637335-2566-96EB-C839-2CCE9F7BED76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3157268" y="4343309"/>
            <a:ext cx="12700" cy="2163228"/>
          </a:xfrm>
          <a:prstGeom prst="bentConnector3">
            <a:avLst>
              <a:gd name="adj1" fmla="val 1800000"/>
            </a:avLst>
          </a:prstGeom>
          <a:noFill/>
          <a:ln w="139700">
            <a:solidFill>
              <a:schemeClr val="accent6">
                <a:lumMod val="40000"/>
                <a:lumOff val="60000"/>
              </a:schemeClr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2" name="Picture 41" descr="A deer walking in the dark&#10;&#10;AI-generated content may be incorrect.">
            <a:extLst>
              <a:ext uri="{FF2B5EF4-FFF2-40B4-BE49-F238E27FC236}">
                <a16:creationId xmlns:a16="http://schemas.microsoft.com/office/drawing/2014/main" id="{A83EB4B7-A96F-996D-B45D-2BDB8F91A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67" y="700948"/>
            <a:ext cx="1284259" cy="96154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7" name="Picture 36" descr="A close up of a jaw&#10;&#10;AI-generated content may be incorrect.">
            <a:extLst>
              <a:ext uri="{FF2B5EF4-FFF2-40B4-BE49-F238E27FC236}">
                <a16:creationId xmlns:a16="http://schemas.microsoft.com/office/drawing/2014/main" id="{3CC9CCB1-9B32-7CB6-93EE-DB63E7B23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" r="1042"/>
          <a:stretch/>
        </p:blipFill>
        <p:spPr>
          <a:xfrm>
            <a:off x="3761026" y="1170058"/>
            <a:ext cx="1406197" cy="72585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 descr="A deer walking in the dark&#10;&#10;AI-generated content may be incorrect.">
            <a:extLst>
              <a:ext uri="{FF2B5EF4-FFF2-40B4-BE49-F238E27FC236}">
                <a16:creationId xmlns:a16="http://schemas.microsoft.com/office/drawing/2014/main" id="{3F05B685-FFC6-936A-D75C-9AF1BF3E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6314404" y="700948"/>
            <a:ext cx="961548" cy="96154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4" name="Picture 43" descr="A close up of a jaw&#10;&#10;AI-generated content may be incorrect.">
            <a:extLst>
              <a:ext uri="{FF2B5EF4-FFF2-40B4-BE49-F238E27FC236}">
                <a16:creationId xmlns:a16="http://schemas.microsoft.com/office/drawing/2014/main" id="{5C4D0F63-C713-31DF-6ED1-01C52C2EA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6887485" y="1092287"/>
            <a:ext cx="1372306" cy="78267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7" name="Picture 46" descr="A deer walking in the dark&#10;&#10;AI-generated content may be incorrect.">
            <a:extLst>
              <a:ext uri="{FF2B5EF4-FFF2-40B4-BE49-F238E27FC236}">
                <a16:creationId xmlns:a16="http://schemas.microsoft.com/office/drawing/2014/main" id="{02DC2517-D4D3-8478-5080-88A8AFB24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9342404" y="700948"/>
            <a:ext cx="961548" cy="96154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8" name="Picture 47" descr="A close up of a jaw&#10;&#10;AI-generated content may be incorrect.">
            <a:extLst>
              <a:ext uri="{FF2B5EF4-FFF2-40B4-BE49-F238E27FC236}">
                <a16:creationId xmlns:a16="http://schemas.microsoft.com/office/drawing/2014/main" id="{C95B2921-804C-D3F6-D45C-FAE57D980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9964028" y="1090917"/>
            <a:ext cx="1372306" cy="78267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F542B485-8A5B-8ADC-4A66-4009AB563A72}"/>
              </a:ext>
            </a:extLst>
          </p:cNvPr>
          <p:cNvGrpSpPr/>
          <p:nvPr/>
        </p:nvGrpSpPr>
        <p:grpSpPr>
          <a:xfrm>
            <a:off x="9342404" y="2892068"/>
            <a:ext cx="2009955" cy="1147355"/>
            <a:chOff x="596474" y="955188"/>
            <a:chExt cx="9811446" cy="5600729"/>
          </a:xfrm>
        </p:grpSpPr>
        <p:pic>
          <p:nvPicPr>
            <p:cNvPr id="66" name="Picture 65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6351C463-1EF0-D1A8-CFC7-6CE31CFE5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67" name="Picture 6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0A46D668-4405-9883-1BCB-AB4557BD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68" name="Picture 6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44EE03A2-1DE2-0E94-35ED-AB633E493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69" name="Picture 68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4071BD5D-2C57-092E-E10A-707E175C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70" name="Picture 69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EE69C729-76BF-26AB-3C77-C8039CA81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71" name="Picture 7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84ACAF2-F5E1-EA8C-E60F-D77C98B9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72" name="Picture 71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41877C4-FBD1-2667-D1BB-B28B95D5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73" name="Picture 72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F31A62DC-B3B2-D3A2-57A2-D36196BC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74" name="Picture 73" descr="A deer in a field&#10;&#10;AI-generated content may be incorrect.">
              <a:extLst>
                <a:ext uri="{FF2B5EF4-FFF2-40B4-BE49-F238E27FC236}">
                  <a16:creationId xmlns:a16="http://schemas.microsoft.com/office/drawing/2014/main" id="{9957FFE8-AE9C-3F0E-9B84-7F36075CE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75" name="Picture 74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02DE9689-6F7A-7537-F989-46B75DE8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76" name="Picture 75" descr="A deer in a field&#10;&#10;AI-generated content may be incorrect.">
              <a:extLst>
                <a:ext uri="{FF2B5EF4-FFF2-40B4-BE49-F238E27FC236}">
                  <a16:creationId xmlns:a16="http://schemas.microsoft.com/office/drawing/2014/main" id="{CF27B8FC-8EBD-D30A-CE3F-E4FE59E2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77" name="Picture 76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6729CD02-38DB-0CD0-F9EB-C555D6FDF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78" name="Picture 77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B09E14BE-AD55-67FB-1375-C84B9349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79" name="Picture 78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75BF7B55-42B6-EA5C-EF3A-846B0641E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80" name="Picture 79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85AAB062-4E88-7C96-117A-E813220D0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81" name="Picture 80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3DDF8926-9774-796F-BB08-B610DE177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82" name="Picture 81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A2A85ED2-6313-F41D-AAED-774F4379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299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83" name="Picture 82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063872F0-267A-439B-3D77-41CBDA3A1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109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84" name="Picture 83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6B3346DA-C87D-AF5B-3F78-916BEFB8E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298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85" name="Picture 84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477F5E9F-8B70-37D1-0009-89D576AA8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BEBA8EAE-BF5A-486C-A8C5-ECC9F3942E4B}">
                  <a14:imgProps xmlns:a14="http://schemas.microsoft.com/office/drawing/2010/main">
                    <a14:imgLayer r:embed="rId4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109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0113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8982"/>
              </p:ext>
            </p:extLst>
          </p:nvPr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A8B2F1F-248A-E8DC-D04A-723B7F98B606}"/>
              </a:ext>
            </a:extLst>
          </p:cNvPr>
          <p:cNvGrpSpPr/>
          <p:nvPr/>
        </p:nvGrpSpPr>
        <p:grpSpPr>
          <a:xfrm>
            <a:off x="596474" y="955188"/>
            <a:ext cx="9811446" cy="5600729"/>
            <a:chOff x="596474" y="955188"/>
            <a:chExt cx="9811446" cy="5600729"/>
          </a:xfrm>
        </p:grpSpPr>
        <p:pic>
          <p:nvPicPr>
            <p:cNvPr id="5" name="Picture 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4B6B2045-F3AF-8568-2098-61395592F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9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7" name="Picture 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63DAD42B-D837-EB5D-B897-C9A6C0E7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" name="Picture 8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D821F290-6E5B-0F68-E134-81F1B54A4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" name="Picture 10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9F9CAEC1-AD80-B243-E324-4140613B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3" name="Picture 1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41DECE04-9CFF-BFF1-80AF-94CC06271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5" name="Picture 14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1EA5E235-7042-356C-94A3-F8623062B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7" name="Picture 16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A2E91E4C-755B-8069-B5BE-705C4E23A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6" y="3749432"/>
              <a:ext cx="1395653" cy="1398969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9" name="Picture 18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D548ED99-354D-D0CF-30DF-9BB48D69D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2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21" name="Picture 20" descr="A deer in a field&#10;&#10;AI-generated content may be incorrect.">
              <a:extLst>
                <a:ext uri="{FF2B5EF4-FFF2-40B4-BE49-F238E27FC236}">
                  <a16:creationId xmlns:a16="http://schemas.microsoft.com/office/drawing/2014/main" id="{E9D9A3FC-3136-5D21-AF95-956F3ABBF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7" y="3749432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23" name="Picture 22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B37A63AF-EFB0-71BB-4B2B-923FC223A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1" y="2350752"/>
              <a:ext cx="1396079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25" name="Picture 24" descr="A deer in a field&#10;&#10;AI-generated content may be incorrect.">
              <a:extLst>
                <a:ext uri="{FF2B5EF4-FFF2-40B4-BE49-F238E27FC236}">
                  <a16:creationId xmlns:a16="http://schemas.microsoft.com/office/drawing/2014/main" id="{A98ABD7B-4079-B873-39F9-1F664B8BA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3" y="2350752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27" name="Picture 26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69C157E2-B38C-29F8-4348-09BAC01F9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09" y="2350752"/>
              <a:ext cx="1396316" cy="1397964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29" name="Picture 28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A55A5E67-EEB4-71C0-4966-07AFC2AC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2350752"/>
              <a:ext cx="1396316" cy="1397964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31" name="Picture 30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C665E152-2640-82E2-2BF7-84992860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2" y="955189"/>
              <a:ext cx="1396316" cy="1397964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33" name="Picture 32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D726C6B3-179E-1A4D-0F20-34D38CA6B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1" y="955189"/>
              <a:ext cx="1399685" cy="13971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35" name="Picture 3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0E8B7B2F-A33C-348E-D948-97BD61153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6" y="955189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37" name="Picture 36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473A128-BC83-E49C-0991-66E807156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299" y="955188"/>
              <a:ext cx="1383468" cy="1381125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39" name="Picture 38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18DBEE9F-C4B7-B1EF-1108-DF5C242C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109" y="2338656"/>
              <a:ext cx="1383468" cy="1385811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41" name="Picture 40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D0C1D86-55FA-C40C-046B-4F8CC92C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298" y="2340999"/>
              <a:ext cx="1385811" cy="1385811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43" name="Picture 42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C1515029-B361-20B4-44DF-3F22F4064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109" y="955189"/>
              <a:ext cx="1385811" cy="1383468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49</TotalTime>
  <Words>100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Century Gothic</vt:lpstr>
      <vt:lpstr>Courier New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10</cp:revision>
  <dcterms:created xsi:type="dcterms:W3CDTF">2025-09-25T11:19:30Z</dcterms:created>
  <dcterms:modified xsi:type="dcterms:W3CDTF">2025-09-26T15:06:46Z</dcterms:modified>
</cp:coreProperties>
</file>